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charts/style1.xml" ContentType="application/vnd.ms-office.chartstyl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charts/colors1.xml" ContentType="application/vnd.ms-office.chartcolorstyl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0" d="100"/>
          <a:sy n="90" d="100"/>
        </p:scale>
        <p:origin x="52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 /><Relationship Id="rId18" Type="http://schemas.openxmlformats.org/officeDocument/2006/relationships/tableStyles" Target="tableStyles.xml" /><Relationship Id="rId19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microsoft.com/office/2011/relationships/chartStyle" Target="style1.xml" /><Relationship Id="rId2" Type="http://schemas.microsoft.com/office/2011/relationships/chartColorStyle" Target="colors1.xml" /><Relationship Id="rId3" Type="http://schemas.openxmlformats.org/officeDocument/2006/relationships/package" Target="../embeddings/Microsoft_Excel_Worksheet1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5="http://schemas.microsoft.com/office/drawing/2012/chart" xmlns:c14="http://schemas.microsoft.com/office/drawing/2007/8/2/chart" xmlns:c16r2="http://schemas.microsoft.com/office/drawing/2015/06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title>
      <c:tx>
        <c:rich>
          <a:bodyPr/>
          <a:p>
            <a:pPr>
              <a:defRPr/>
            </a:pPr>
            <a:r>
              <a:rPr/>
              <a:t>На чём играют россияне?</a:t>
            </a:r>
            <a:endParaRPr/>
          </a:p>
        </c:rich>
      </c:tx>
      <c:layout/>
      <c:overlay val="0"/>
      <c:spPr bwMode="auto">
        <a:prstGeom prst="rect">
          <a:avLst/>
        </a:prstGeom>
        <a:noFill/>
        <a:ln>
          <a:noFill/>
        </a:ln>
      </c:spPr>
      <c:txPr>
        <a:bodyPr/>
        <a:p>
          <a:pPr>
            <a:defRPr sz="1800" b="1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/>
        </a:p>
      </c:txPr>
    </c:title>
    <c:autoTitleDeleted val="0"/>
    <c:view3D>
      <c:rotX val="50"/>
      <c:rotY val="0"/>
      <c:depthPercent val="100"/>
      <c:rAngAx val="0"/>
    </c:view3D>
    <c:floor>
      <c:thickness val="0"/>
      <c:spPr bwMode="auto">
        <a:prstGeom prst="rect">
          <a:avLst/>
        </a:prstGeom>
        <a:noFill/>
        <a:ln>
          <a:noFill/>
        </a:ln>
      </c:spPr>
    </c:floor>
    <c:sideWall>
      <c:thickness val="0"/>
      <c:spPr bwMode="auto">
        <a:prstGeom prst="rect">
          <a:avLst/>
        </a:prstGeom>
        <a:noFill/>
        <a:ln>
          <a:noFill/>
        </a:ln>
      </c:spPr>
    </c:sideWall>
    <c:backWall>
      <c:thickness val="0"/>
      <c:spPr bwMode="auto">
        <a:prstGeom prst="rect">
          <a:avLst/>
        </a:prstGeom>
        <a:noFill/>
        <a:ln>
          <a:noFill/>
        </a:ln>
      </c:spPr>
    </c:backWall>
    <c:plotArea>
      <c:layout>
        <c:manualLayout>
          <c:layoutTarget val="inner"/>
          <c:xMode val="edge"/>
          <c:yMode val="edge"/>
          <c:x val="0.067800"/>
          <c:y val="0.171650"/>
          <c:w val="0.850370"/>
          <c:h val="0.828340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Gold</c:v>
                </c:pt>
              </c:strCache>
            </c:strRef>
          </c:tx>
          <c:dPt>
            <c:idx val="0"/>
            <c:spPr bwMode="auto"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c:spPr>
          </c:dPt>
          <c:dPt>
            <c:idx val="1"/>
            <c:spPr bwMode="auto"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c:spPr>
          </c:dPt>
          <c:dPt>
            <c:idx val="2"/>
            <c:spPr bwMode="auto"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c:spPr>
          </c:dPt>
          <c:dPt>
            <c:idx val="3"/>
            <c:spPr bwMode="auto"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c:spPr>
          </c:dPt>
          <c:dLbls>
            <c:dLbl>
              <c:idx val="0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1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2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3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Pos val="ctr"/>
            <c:showBubbleSize val="0"/>
            <c:showCatName val="0"/>
            <c:showLeaderLines val="1"/>
            <c:showLegendKey val="0"/>
            <c:showPercent val="1"/>
            <c:showSerName val="0"/>
            <c:showVal val="0"/>
            <c:spPr bwMode="auto">
              <a:prstGeom prst="rect">
                <a:avLst/>
              </a:prstGeom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</c:spPr>
            <c:txPr>
              <a:bodyPr/>
              <a:p>
                <a:pPr>
                  <a:defRPr sz="1000" b="1" i="0" u="none" strike="noStrike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Sheet1!$A$2:$A$5</c:f>
              <c:strCache>
                <c:ptCount val="4"/>
                <c:pt idx="0">
                  <c:v xml:space="preserve">На телефоне</c:v>
                </c:pt>
                <c:pt idx="1">
                  <c:v xml:space="preserve">На компьютере</c:v>
                </c:pt>
                <c:pt idx="2">
                  <c:v xml:space="preserve">На приставке</c:v>
                </c:pt>
                <c:pt idx="3">
                  <c:v xml:space="preserve">Несколько устройств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</c:v>
                </c:pt>
                <c:pt idx="1">
                  <c:v>30</c:v>
                </c:pt>
                <c:pt idx="2">
                  <c:v>16</c:v>
                </c:pt>
                <c:pt idx="3">
                  <c:v>15</c:v>
                </c:pt>
              </c:numCache>
            </c:numRef>
          </c:val>
        </c:ser>
        <c:dLbls>
          <c:dLblPos val="ctr"/>
          <c:showBubbleSize val="0"/>
          <c:showCatName val="0"/>
          <c:showLeaderLines val="1"/>
          <c:showLegendKey val="0"/>
          <c:showPercent val="1"/>
          <c:showSerName val="0"/>
          <c:showVal val="0"/>
          <c:spPr bwMode="auto">
            <a:prstGeom prst="rect">
              <a:avLst/>
            </a:prstGeom>
            <a:pattFill prst="pct75">
              <a:fgClr>
                <a:schemeClr val="dk1">
                  <a:lumMod val="75000"/>
                  <a:lumOff val="25000"/>
                </a:schemeClr>
              </a:fgClr>
              <a:bgClr>
                <a:schemeClr val="dk1">
                  <a:lumMod val="65000"/>
                  <a:lumOff val="35000"/>
                </a:schemeClr>
              </a:bgClr>
            </a:pattFill>
            <a:ln>
              <a:noFill/>
            </a:ln>
          </c:spPr>
          <c:txPr>
            <a:bodyPr/>
            <a:p>
              <a:pPr>
                <a:defRPr sz="1000" b="1" i="0" u="none" strike="noStrike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c:txPr>
        </c:dLbls>
      </c:pie3DChart>
      <c:spPr bwMode="auto">
        <a:prstGeom prst="rect">
          <a:avLst/>
        </a:prstGeom>
        <a:noFill/>
        <a:ln>
          <a:noFill/>
        </a:ln>
      </c:spPr>
    </c:plotArea>
    <c:legend>
      <c:legendPos val="r"/>
      <c:layout/>
      <c:overlay val="0"/>
      <c:spPr bwMode="auto">
        <a:prstGeom prst="rect">
          <a:avLst/>
        </a:prstGeom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 bwMode="auto">
    <a:xfrm>
      <a:off x="1853849" y="4362449"/>
      <a:ext cx="4538399" cy="2191964"/>
    </a:xfrm>
    <a:prstGeom prst="rect">
      <a:avLst/>
    </a:prstGeom>
    <a:gradFill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/>
    </a:gradFill>
    <a:ln w="9525" cap="flat" cmpd="sng" algn="ctr">
      <a:solidFill>
        <a:schemeClr val="dk1">
          <a:lumMod val="25000"/>
          <a:lumOff val="75000"/>
        </a:schemeClr>
      </a:solidFill>
      <a:round/>
    </a:ln>
  </c:spPr>
  <c:txPr>
    <a:bodyPr/>
    <a:p>
      <a:pPr>
        <a:defRPr sz="900">
          <a:solidFill>
            <a:schemeClr val="dk1"/>
          </a:solidFill>
          <a:latin typeface="+mn-lt"/>
          <a:ea typeface="+mn-ea"/>
          <a:cs typeface="+mn-cs"/>
        </a:defRPr>
      </a:pPr>
      <a:endParaRPr/>
    </a:p>
  </c:txPr>
  <c:externalData r:id="rId3">
    <c:autoUpdate val="0"/>
  </c:externalData>
  <c:printSettings>
    <c:headerFooter/>
    <c:pageMargins l="0.69999999999999996" r="0.69999999999999996" t="0.75" b="0.75" header="0.29999999999999999" footer="0.29999999999999999"/>
    <c:pageSetup/>
  </c:printSettings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cap="all"/>
  </cs:categoryAxis>
  <cs:chartArea>
    <cs:lnRef idx="0"/>
    <cs:fillRef idx="0"/>
    <cs:effectRef idx="0"/>
    <cs:fontRef idx="minor">
      <a:schemeClr val="dk1"/>
    </cs:fontRef>
    <cs:spPr bwMode="auto">
      <a:prstGeom prst="rect">
        <a:avLst/>
      </a:prstGeom>
      <a:gradFill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lt1"/>
    </cs:fontRef>
    <cs:spPr bwMode="auto">
      <a:prstGeom prst="rect">
        <a:avLst/>
      </a:prstGeom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rotWithShape="0">
          <a:prstClr val="black">
            <a:alpha val="40000"/>
          </a:prstClr>
        </a:outerShdw>
      </a:effectLst>
    </cs:spPr>
    <cs:defRPr sz="1000" b="1" i="0" u="none" strike="noStrike"/>
  </cs:dataLabel>
  <cs:dataPoint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  <a:effectLst>
        <a:outerShdw blurRad="254000" sx="102000" sy="102000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  <a:effectLst>
        <a:outerShdw blurRad="254000" sx="102000" sy="102000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>
          <a:alpha val="85000"/>
        </a:schemeClr>
      </a:solidFill>
    </cs:spPr>
  </cs:dataPointMarker>
  <cs:dataPointWirefram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 w="9525">
        <a:solidFill>
          <a:schemeClr val="dk1">
            <a:lumMod val="35000"/>
            <a:lumOff val="6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 bwMode="auto">
      <a:prstGeom prst="rect">
        <a:avLst/>
      </a:prstGeom>
      <a:ln w="9525" cap="flat" cmpd="sng" algn="ctr">
        <a:gradFill>
          <a:gsLst>
            <a:gs pos="0">
              <a:schemeClr val="lt1">
                <a:lumMod val="75000"/>
                <a:alpha val="36000"/>
              </a:schemeClr>
            </a:gs>
            <a:gs pos="100000">
              <a:schemeClr val="dk1">
                <a:lumMod val="95000"/>
                <a:lumOff val="5000"/>
                <a:alpha val="42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 bwMode="auto">
      <a:prstGeom prst="rect">
        <a:avLst/>
      </a:prstGeom>
      <a:ln>
        <a:gradFill>
          <a:gsLst>
            <a:gs pos="0">
              <a:schemeClr val="lt1">
                <a:lumMod val="75000"/>
                <a:alpha val="36000"/>
              </a:schemeClr>
            </a:gs>
            <a:gs pos="100000">
              <a:schemeClr val="dk1">
                <a:lumMod val="95000"/>
                <a:lumOff val="5000"/>
                <a:alpha val="42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/>
  </cs:title>
  <cs:trend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>
        <a:noFill/>
      </a:ln>
    </cs:spPr>
    <cs:defRPr sz="900"/>
  </cs:valueAxis>
  <cs:wall>
    <cs:lnRef idx="0"/>
    <cs:fillRef idx="0"/>
    <cs:effectRef idx="0"/>
    <cs:fontRef idx="minor">
      <a:schemeClr val="dk1"/>
    </cs:fontRef>
  </cs:wall>
  <cs:dataPointMarkerLayout symbol="circle" size="6"/>
</cs:chartStyle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Титульный слайд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52858" y="6453386"/>
            <a:ext cx="160794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21F52F-1963-4E1D-ADDE-D53ABDE1273A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054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 bwMode="auto"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fill="norm" stroke="1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fill="norm" stroke="1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2295525"/>
            <a:ext cx="9601200" cy="357187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9ADA3E-46FD-4218-A4D6-9358E2B3165B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596561" y="624156"/>
            <a:ext cx="1565766" cy="5243244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624156"/>
            <a:ext cx="8179641" cy="5243244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1A21F97-E30D-46EA-9629-DB584FDD533E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3D3300D-2C54-41A9-BD81-354223F894D9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5C5302E-8ED8-432D-9695-1A0A1A14DA2A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 fill="norm" stroke="1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371600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7FD45F4-F1AD-40FE-B217-3D7B523CF75C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371600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525014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A7F474-B600-49B6-AD8E-23CFED363BDE}" type="datetime1">
              <a:rPr lang="ru-RU"/>
              <a:t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2B13EE-559C-4C79-8F8A-01C8F2282902}" type="datetime1">
              <a:rPr lang="ru-RU"/>
              <a:t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87A085-D63F-4909-93B8-4A37A034F5CF}" type="datetime1">
              <a:rPr lang="ru-RU"/>
              <a:t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3A5F0CA-FA96-47BF-AEBA-4D8CA463770B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36B45C-659A-4949-B7AE-3F56136C0190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27AAF7-D413-4970-BED5-06CA29BB6553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 bwMode="auto"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l" defTabSz="914400">
        <a:lnSpc>
          <a:spcPct val="89000"/>
        </a:lnSpc>
        <a:spcBef>
          <a:spcPts val="0"/>
        </a:spcBef>
        <a:buNone/>
        <a:defRPr sz="44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>
        <a:lnSpc>
          <a:spcPct val="94000"/>
        </a:lnSpc>
        <a:spcBef>
          <a:spcPts val="1000"/>
        </a:spcBef>
        <a:spcAft>
          <a:spcPts val="200"/>
        </a:spcAft>
        <a:buFont typeface="Franklin Gothic Book"/>
        <a:buChar char="■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2000" i="1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8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800" i="1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6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600" i="1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400" i="1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chart" Target="../charts/chart1.xml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6589" y="2333213"/>
            <a:ext cx="9418320" cy="98151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ctr">
              <a:defRPr/>
            </a:pPr>
            <a:r>
              <a:rPr lang="ru-RU" sz="4400"/>
              <a:t>2d игра «Zombi party»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261872" y="4521666"/>
            <a:ext cx="9418320" cy="177280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ru-RU"/>
              <a:t>Выполнили Симошин В.Л. и Дьякова В.Н.</a:t>
            </a:r>
            <a:endParaRPr/>
          </a:p>
          <a:p>
            <a:pPr algn="l">
              <a:defRPr/>
            </a:pPr>
            <a:r>
              <a:rPr lang="ru-RU"/>
              <a:t>Ученик группы 4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Руководитель Борисов </a:t>
            </a:r>
            <a:r>
              <a:rPr lang="ru-RU" sz="2400">
                <a:cs typeface="Times New Roman"/>
              </a:rPr>
              <a:t>А.И</a:t>
            </a:r>
            <a:r>
              <a:rPr lang="ru-RU" sz="2400">
                <a:cs typeface="Times New Roman"/>
              </a:rPr>
              <a:t>.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Преподаватель Детского технопарка "Альтаир"</a:t>
            </a:r>
            <a:endParaRPr lang="ru-RU"/>
          </a:p>
        </p:txBody>
      </p:sp>
      <p:sp>
        <p:nvSpPr>
          <p:cNvPr id="4" name="Заголовок 1"/>
          <p:cNvSpPr txBox="1"/>
          <p:nvPr/>
        </p:nvSpPr>
        <p:spPr bwMode="auto">
          <a:xfrm>
            <a:off x="1386840" y="365760"/>
            <a:ext cx="9418320" cy="760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7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000"/>
              <a:t>Детский технопарк «Альтаир»</a:t>
            </a:r>
            <a:endParaRPr/>
          </a:p>
          <a:p>
            <a:pPr algn="ctr">
              <a:defRPr/>
            </a:pPr>
            <a:r>
              <a:rPr lang="ru-RU" sz="2000"/>
              <a:t>(РТУ МИРЭА)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815206" y="0"/>
            <a:ext cx="2376794" cy="1532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448900" name="Title 1"/>
          <p:cNvSpPr>
            <a:spLocks noGrp="1"/>
          </p:cNvSpPr>
          <p:nvPr>
            <p:ph type="title"/>
          </p:nvPr>
        </p:nvSpPr>
        <p:spPr bwMode="auto">
          <a:xfrm>
            <a:off x="1371600" y="228599"/>
            <a:ext cx="9601200" cy="1485900"/>
          </a:xfrm>
        </p:spPr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90523327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58442E-C999-45EE-2D10-3E2458C00964}" type="slidenum">
              <a:rPr lang="ru-RU"/>
              <a:t>10</a:t>
            </a:fld>
            <a:endParaRPr lang="ru-RU"/>
          </a:p>
        </p:txBody>
      </p:sp>
      <p:pic>
        <p:nvPicPr>
          <p:cNvPr id="120407121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5458129" y="141507"/>
            <a:ext cx="3339041" cy="2630266"/>
          </a:xfrm>
          <a:prstGeom prst="rect">
            <a:avLst/>
          </a:prstGeom>
        </p:spPr>
      </p:pic>
      <p:pic>
        <p:nvPicPr>
          <p:cNvPr id="19462577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391738" y="3171824"/>
            <a:ext cx="3405432" cy="2636142"/>
          </a:xfrm>
          <a:prstGeom prst="rect">
            <a:avLst/>
          </a:prstGeom>
        </p:spPr>
      </p:pic>
      <p:pic>
        <p:nvPicPr>
          <p:cNvPr id="18320114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08732" y="4178105"/>
            <a:ext cx="3302392" cy="2603694"/>
          </a:xfrm>
          <a:prstGeom prst="rect">
            <a:avLst/>
          </a:prstGeom>
        </p:spPr>
      </p:pic>
      <p:sp>
        <p:nvSpPr>
          <p:cNvPr id="2108014537" name=""/>
          <p:cNvSpPr txBox="1"/>
          <p:nvPr/>
        </p:nvSpPr>
        <p:spPr bwMode="auto">
          <a:xfrm flipH="0" flipV="0">
            <a:off x="1105875" y="1276349"/>
            <a:ext cx="4030155" cy="2438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/>
              <a:t>Далее мы начали создавать саму игру, сначала мы сделали несколько разных карт для игры, затем прописали главного героя, и напоследок сделали зомби, которые всегда бегут на того самого главного героя.</a:t>
            </a:r>
            <a:endParaRPr sz="2200"/>
          </a:p>
        </p:txBody>
      </p:sp>
      <p:sp>
        <p:nvSpPr>
          <p:cNvPr id="774705021" name=""/>
          <p:cNvSpPr txBox="1"/>
          <p:nvPr/>
        </p:nvSpPr>
        <p:spPr bwMode="auto">
          <a:xfrm flipH="0" flipV="0">
            <a:off x="9278325" y="2152649"/>
            <a:ext cx="2143485" cy="33836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################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#..@...........#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#....###.......#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######.........#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#......#...*...#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#......#.......#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################</a:t>
            </a:r>
            <a:endParaRPr/>
          </a:p>
        </p:txBody>
      </p:sp>
      <p:pic>
        <p:nvPicPr>
          <p:cNvPr id="173032725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472735" y="141507"/>
            <a:ext cx="1219199" cy="121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Возникшие проблемы и способы решения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9" y="1838324"/>
            <a:ext cx="9601200" cy="1314450"/>
          </a:xfrm>
        </p:spPr>
        <p:txBody>
          <a:bodyPr/>
          <a:lstStyle/>
          <a:p>
            <a:pPr>
              <a:defRPr/>
            </a:pPr>
            <a:r>
              <a:rPr lang="ru-RU" sz="2200"/>
              <a:t>Первая глобальная проблема заключалась в том, что кружок отвечающий за кол-во FPS почему-то </a:t>
            </a:r>
            <a:r>
              <a:rPr lang="ru-RU" sz="2200"/>
              <a:t>двигался не всегда. (эту проблему я так и не решил ахахахаах)</a:t>
            </a:r>
            <a:endParaRPr sz="22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11</a:t>
            </a:fld>
            <a:endParaRPr lang="ru-RU"/>
          </a:p>
        </p:txBody>
      </p:sp>
      <p:pic>
        <p:nvPicPr>
          <p:cNvPr id="196713800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676649" y="3255268"/>
            <a:ext cx="4274015" cy="3352798"/>
          </a:xfrm>
          <a:prstGeom prst="rect">
            <a:avLst/>
          </a:prstGeom>
        </p:spPr>
      </p:pic>
      <p:pic>
        <p:nvPicPr>
          <p:cNvPr id="16378963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051682" y="3895723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389635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EB1B537-8068-032C-4225-F5F5E9500A57}" type="slidenum">
              <a:rPr lang="ru-RU"/>
              <a:t>12</a:t>
            </a:fld>
            <a:endParaRPr lang="ru-RU"/>
          </a:p>
        </p:txBody>
      </p:sp>
      <p:sp>
        <p:nvSpPr>
          <p:cNvPr id="303235810" name=""/>
          <p:cNvSpPr txBox="1"/>
          <p:nvPr/>
        </p:nvSpPr>
        <p:spPr bwMode="auto">
          <a:xfrm flipH="0" flipV="0">
            <a:off x="1475912" y="333374"/>
            <a:ext cx="9593114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4400"/>
              <a:t>Исправление ошибки</a:t>
            </a:r>
            <a:endParaRPr sz="4400"/>
          </a:p>
        </p:txBody>
      </p:sp>
      <p:pic>
        <p:nvPicPr>
          <p:cNvPr id="13409947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238499" y="1581149"/>
            <a:ext cx="5507778" cy="4381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Убитая психика</a:t>
            </a:r>
            <a:endParaRPr lang="ru-RU"/>
          </a:p>
          <a:p>
            <a:pPr>
              <a:defRPr/>
            </a:pPr>
            <a:r>
              <a:rPr lang="ru-RU"/>
              <a:t>И не работующая игра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13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0594" y="1367404"/>
            <a:ext cx="9418320" cy="6291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/>
              <a:t>Спасибо за внимание!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96493" y="1996578"/>
            <a:ext cx="4466522" cy="458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9" y="2171700"/>
            <a:ext cx="9601200" cy="2286000"/>
          </a:xfrm>
          <a:prstGeom prst="rect">
            <a:avLst/>
          </a:prstGeom>
          <a:ln w="634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prstTxWarp prst="textNoShape"/>
            <a:normAutofit/>
          </a:bodyPr>
          <a:lstStyle/>
          <a:p>
            <a:pPr>
              <a:defRPr/>
            </a:pPr>
            <a:r>
              <a:rPr lang="ru-RU" sz="2400"/>
              <a:t>Разработать игру-выживание против зомби</a:t>
            </a:r>
            <a:endParaRPr sz="2400"/>
          </a:p>
          <a:p>
            <a:pPr>
              <a:defRPr/>
            </a:pPr>
            <a:r>
              <a:rPr lang="ru-RU" sz="2400"/>
              <a:t>В этой игре будет несколько видов оружия</a:t>
            </a:r>
            <a:endParaRPr sz="2400"/>
          </a:p>
          <a:p>
            <a:pPr>
              <a:defRPr/>
            </a:pPr>
            <a:r>
              <a:rPr lang="ru-RU" sz="2400"/>
              <a:t>Будет иметься несколько уровней </a:t>
            </a:r>
            <a:endParaRPr sz="2400"/>
          </a:p>
          <a:p>
            <a:pPr>
              <a:defRPr/>
            </a:pPr>
            <a:r>
              <a:rPr lang="ru-RU" sz="2400"/>
              <a:t>Будет реализовано изменение FPS и громкости звука</a:t>
            </a:r>
            <a:endParaRPr sz="2400"/>
          </a:p>
          <a:p>
            <a:pPr marL="0" indent="0">
              <a:buFont typeface="Franklin Gothic Book"/>
              <a:buNone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2</a:t>
            </a:fld>
            <a:endParaRPr lang="ru-RU"/>
          </a:p>
        </p:txBody>
      </p:sp>
      <p:pic>
        <p:nvPicPr>
          <p:cNvPr id="2463522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381874" y="609599"/>
            <a:ext cx="3759199" cy="2819399"/>
          </a:xfrm>
          <a:prstGeom prst="rect">
            <a:avLst/>
          </a:prstGeom>
        </p:spPr>
      </p:pic>
      <p:pic>
        <p:nvPicPr>
          <p:cNvPr id="1729238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57798" y="466724"/>
            <a:ext cx="1219199" cy="1219199"/>
          </a:xfrm>
          <a:prstGeom prst="rect">
            <a:avLst/>
          </a:prstGeom>
        </p:spPr>
      </p:pic>
      <p:pic>
        <p:nvPicPr>
          <p:cNvPr id="3047660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81874" y="4328417"/>
            <a:ext cx="1879599" cy="187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95399" y="358251"/>
            <a:ext cx="9601200" cy="1485900"/>
          </a:xfrm>
        </p:spPr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09636" y="1362074"/>
            <a:ext cx="6077963" cy="35813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Сейчас в современном мире огромное кол-во людей играют в видео игры на компьютере.</a:t>
            </a:r>
            <a:endParaRPr lang="ru-RU" sz="2400" i="0"/>
          </a:p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Мы решили разработать уникальный в своём роде 2d шутер-выживание против зомби.</a:t>
            </a:r>
            <a:endParaRPr lang="ru-RU" sz="2400" i="0"/>
          </a:p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Наша игра будет отличным вариантом для любителей шутеров, 2d игр, а также для людей которые хотят попробовать что-то новое.</a:t>
            </a:r>
            <a:endParaRPr sz="2400" i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3</a:t>
            </a:fld>
            <a:endParaRPr lang="ru-RU"/>
          </a:p>
        </p:txBody>
      </p:sp>
      <p:sp>
        <p:nvSpPr>
          <p:cNvPr id="359197042" name=""/>
          <p:cNvSpPr/>
          <p:nvPr/>
        </p:nvSpPr>
        <p:spPr bwMode="auto">
          <a:xfrm rot="20972077" flipH="0" flipV="0">
            <a:off x="6935085" y="1554486"/>
            <a:ext cx="3021084" cy="1838164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2"/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0608106" name=""/>
          <p:cNvSpPr/>
          <p:nvPr/>
        </p:nvSpPr>
        <p:spPr bwMode="auto">
          <a:xfrm rot="18779998" flipH="0" flipV="0">
            <a:off x="9200471" y="1936800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3">
              <a:alphaModFix amt="99999"/>
            </a:blip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390780" name=""/>
          <p:cNvSpPr/>
          <p:nvPr/>
        </p:nvSpPr>
        <p:spPr bwMode="auto">
          <a:xfrm rot="19687975" flipH="0" flipV="0">
            <a:off x="6708015" y="3526710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4"/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0910867" name=""/>
          <p:cNvSpPr/>
          <p:nvPr/>
        </p:nvSpPr>
        <p:spPr bwMode="auto">
          <a:xfrm rot="20200062" flipH="0" flipV="0">
            <a:off x="9086651" y="-40413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5">
              <a:alphaModFix amt="99999"/>
            </a:blip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969807018" name="" title="На чём играют россияне"/>
          <p:cNvGraphicFramePr>
            <a:graphicFrameLocks xmlns:a="http://schemas.openxmlformats.org/drawingml/2006/main"/>
          </p:cNvGraphicFramePr>
          <p:nvPr/>
        </p:nvGraphicFramePr>
        <p:xfrm>
          <a:off x="1853849" y="4362449"/>
          <a:ext cx="4538399" cy="2191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push dir="r"/>
      </p:transition>
    </mc:Choice>
    <mc:Fallback>
      <p:transition spd="med" advClick="1">
        <p:push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71600" y="476249"/>
            <a:ext cx="9601200" cy="1485900"/>
          </a:xfrm>
        </p:spPr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971550" y="1523999"/>
            <a:ext cx="8297249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sz="2200"/>
              <a:t>Создание нашего проекта мы начали с придумывания идеи.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Остановились на выборе 2d шутора-выживания против зомби.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Далее мы распределили обязанности и начали разрабатывать нашу игру.</a:t>
            </a:r>
            <a:endParaRPr sz="22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4</a:t>
            </a:fld>
            <a:endParaRPr lang="ru-RU"/>
          </a:p>
        </p:txBody>
      </p:sp>
      <p:pic>
        <p:nvPicPr>
          <p:cNvPr id="105727862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183481" y="238124"/>
            <a:ext cx="2174800" cy="2571750"/>
          </a:xfrm>
          <a:prstGeom prst="rect">
            <a:avLst/>
          </a:prstGeom>
        </p:spPr>
      </p:pic>
      <p:pic>
        <p:nvPicPr>
          <p:cNvPr id="600343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484805" y="3420479"/>
            <a:ext cx="4679094" cy="2985908"/>
          </a:xfrm>
          <a:prstGeom prst="rect">
            <a:avLst/>
          </a:prstGeom>
        </p:spPr>
      </p:pic>
      <p:pic>
        <p:nvPicPr>
          <p:cNvPr id="7643352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200149" y="4146671"/>
            <a:ext cx="1533524" cy="1533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85875" y="1685924"/>
            <a:ext cx="5096849" cy="3028950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sz="2200"/>
              <a:t>Первым делом мы начали разрабатывать стартовое окно при открытии игры.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В нём есть 4 кнопки: играть, магазин, настройки и выход из программы.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Каждая из которых будет перемещать пользователя в соответствующие окна нашей игры.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5</a:t>
            </a:fld>
            <a:endParaRPr lang="ru-RU"/>
          </a:p>
        </p:txBody>
      </p:sp>
      <p:pic>
        <p:nvPicPr>
          <p:cNvPr id="131044449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238874" y="1276349"/>
            <a:ext cx="5460999" cy="4095749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24138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20475735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17C0FAB-79F7-9290-D92E-F5AE11CA9024}" type="slidenum">
              <a:rPr lang="ru-RU"/>
              <a:t>6</a:t>
            </a:fld>
            <a:endParaRPr lang="ru-RU"/>
          </a:p>
        </p:txBody>
      </p:sp>
      <p:sp>
        <p:nvSpPr>
          <p:cNvPr id="1243219607" name=""/>
          <p:cNvSpPr txBox="1"/>
          <p:nvPr/>
        </p:nvSpPr>
        <p:spPr bwMode="auto">
          <a:xfrm flipH="0" flipV="0">
            <a:off x="7697174" y="1428750"/>
            <a:ext cx="4063050" cy="2652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/>
              <a:t>Далее мы начали делать магазин в котором игрок сможет закупать своё оружие.</a:t>
            </a:r>
            <a:endParaRPr sz="2400"/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2400"/>
              <a:t>В нашу игру было добавлено 7</a:t>
            </a:r>
            <a:r>
              <a:rPr sz="4800"/>
              <a:t> </a:t>
            </a:r>
            <a:r>
              <a:rPr sz="2400"/>
              <a:t>видов оружия, начиная с G22, заканчивая AWM.</a:t>
            </a:r>
            <a:endParaRPr sz="4800"/>
          </a:p>
        </p:txBody>
      </p:sp>
      <p:pic>
        <p:nvPicPr>
          <p:cNvPr id="115975174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66719" y="1562099"/>
            <a:ext cx="6387554" cy="4756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47231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56906925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32DE48B-B507-39EF-F17F-AD98EE3F0AF8}" type="slidenum">
              <a:rPr lang="ru-RU"/>
              <a:t>7</a:t>
            </a:fld>
            <a:endParaRPr lang="ru-RU"/>
          </a:p>
        </p:txBody>
      </p:sp>
      <p:sp>
        <p:nvSpPr>
          <p:cNvPr id="1189822532" name=""/>
          <p:cNvSpPr txBox="1"/>
          <p:nvPr/>
        </p:nvSpPr>
        <p:spPr bwMode="auto">
          <a:xfrm flipH="0" flipV="0">
            <a:off x="1420198" y="1733548"/>
            <a:ext cx="3901078" cy="3383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/>
              <a:t>Затем для каждого вида оружия было создано отдельное окно, в котором было описание пушки и его цена.</a:t>
            </a:r>
            <a:endParaRPr sz="2400"/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2400"/>
              <a:t> Если внутриигровой валюты достаточно то вы сможете его купить.</a:t>
            </a:r>
            <a:endParaRPr sz="2400"/>
          </a:p>
        </p:txBody>
      </p:sp>
      <p:pic>
        <p:nvPicPr>
          <p:cNvPr id="17727002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489832" y="196457"/>
            <a:ext cx="4109159" cy="3074184"/>
          </a:xfrm>
          <a:prstGeom prst="rect">
            <a:avLst/>
          </a:prstGeom>
        </p:spPr>
      </p:pic>
      <p:pic>
        <p:nvPicPr>
          <p:cNvPr id="19398890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35185" y="3429000"/>
            <a:ext cx="4163806" cy="3112392"/>
          </a:xfrm>
          <a:prstGeom prst="rect">
            <a:avLst/>
          </a:prstGeom>
        </p:spPr>
      </p:pic>
      <p:pic>
        <p:nvPicPr>
          <p:cNvPr id="11062079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00575" y="514349"/>
            <a:ext cx="1219199" cy="121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23659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955857410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BBC43AF-6439-5C07-E34F-ED379E3ABB1F}" type="slidenum">
              <a:rPr lang="ru-RU"/>
              <a:t>8</a:t>
            </a:fld>
            <a:endParaRPr lang="ru-RU"/>
          </a:p>
        </p:txBody>
      </p:sp>
      <p:sp>
        <p:nvSpPr>
          <p:cNvPr id="149800027" name=""/>
          <p:cNvSpPr txBox="1"/>
          <p:nvPr/>
        </p:nvSpPr>
        <p:spPr bwMode="auto">
          <a:xfrm flipH="0" flipV="0">
            <a:off x="1315424" y="1638299"/>
            <a:ext cx="4402350" cy="1158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Далее мы преступили к разработки настроек.</a:t>
            </a:r>
            <a:endParaRPr sz="2600"/>
          </a:p>
          <a:p>
            <a:pPr>
              <a:defRPr/>
            </a:pPr>
            <a:endParaRPr/>
          </a:p>
        </p:txBody>
      </p:sp>
      <p:pic>
        <p:nvPicPr>
          <p:cNvPr id="16389310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02056" y="2833885"/>
            <a:ext cx="4596190" cy="3619499"/>
          </a:xfrm>
          <a:prstGeom prst="rect">
            <a:avLst/>
          </a:prstGeom>
        </p:spPr>
      </p:pic>
      <p:pic>
        <p:nvPicPr>
          <p:cNvPr id="376271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44188" y="140321"/>
            <a:ext cx="3810436" cy="2995954"/>
          </a:xfrm>
          <a:prstGeom prst="rect">
            <a:avLst/>
          </a:prstGeom>
        </p:spPr>
      </p:pic>
      <p:pic>
        <p:nvPicPr>
          <p:cNvPr id="13957094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72200" y="3388685"/>
            <a:ext cx="3925274" cy="3081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13985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174834187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7BC88B-1283-F0E2-3445-92C66FB6D9CC}" type="slidenum">
              <a:rPr lang="ru-RU"/>
              <a:t>9</a:t>
            </a:fld>
            <a:endParaRPr lang="ru-RU"/>
          </a:p>
        </p:txBody>
      </p:sp>
      <p:pic>
        <p:nvPicPr>
          <p:cNvPr id="133498819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59334" y="1617033"/>
            <a:ext cx="4985239" cy="3891223"/>
          </a:xfrm>
          <a:prstGeom prst="rect">
            <a:avLst/>
          </a:prstGeom>
        </p:spPr>
      </p:pic>
      <p:pic>
        <p:nvPicPr>
          <p:cNvPr id="3528403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53174" y="1562099"/>
            <a:ext cx="5221099" cy="409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Уголки">
      <a:fillStyleLst>
        <a:solidFill>
          <a:schemeClr val="phClr"/>
        </a:solidFill>
        <a:gradFill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0</TotalTime>
  <Words>0</Words>
  <Application>R7-Office/7.4.0.112</Application>
  <DocSecurity>0</DocSecurity>
  <PresentationFormat>Широкоэкранный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Виртуальная лаборатория</dc:title>
  <dc:subject/>
  <dc:creator>Артём борисов</dc:creator>
  <cp:keywords/>
  <dc:description/>
  <dc:identifier/>
  <dc:language/>
  <cp:lastModifiedBy>Владислав Симошин</cp:lastModifiedBy>
  <cp:revision>74</cp:revision>
  <dcterms:created xsi:type="dcterms:W3CDTF">2023-02-12T15:54:36Z</dcterms:created>
  <dcterms:modified xsi:type="dcterms:W3CDTF">2024-01-17T20:32:37Z</dcterms:modified>
  <cp:category/>
  <cp:contentStatus/>
  <cp:version/>
</cp:coreProperties>
</file>